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XuXo9kSKBt+Y7ZZqsvBOqEY51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b556767e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27b556767e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b556767e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7b556767e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7b157e5a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57b157e5a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b556767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7b556767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b556767e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7b556767e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b556767e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7b556767e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b556767e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7b556767e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b556767e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7b556767e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b556767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7b556767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b556767e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7b556767e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b556767e4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7b556767e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40e5184f9d_0_1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g140e5184f9d_0_1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g140e5184f9d_0_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40e5184f9d_0_15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g140e5184f9d_0_1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g140e5184f9d_0_1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40e5184f9d_0_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40e5184f9d_0_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140e5184f9d_0_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140e5184f9d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40e5184f9d_0_1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g140e5184f9d_0_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40e5184f9d_0_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g140e5184f9d_0_1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g140e5184f9d_0_1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140e5184f9d_0_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40e5184f9d_0_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g140e5184f9d_0_1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40e5184f9d_0_1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g140e5184f9d_0_1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140e5184f9d_0_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40e5184f9d_0_1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g140e5184f9d_0_1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40e5184f9d_0_14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40e5184f9d_0_14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g140e5184f9d_0_14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g140e5184f9d_0_14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g140e5184f9d_0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40e5184f9d_0_15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g140e5184f9d_0_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9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40e5184f9d_0_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40e5184f9d_0_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40e5184f9d_0_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l"/>
              <a:t>‹#›</a:t>
            </a:fld>
            <a:endParaRPr/>
          </a:p>
        </p:txBody>
      </p:sp>
      <p:pic>
        <p:nvPicPr>
          <p:cNvPr id="9" name="Google Shape;9;g140e5184f9d_0_1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33850" y="113650"/>
            <a:ext cx="928101" cy="126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g140e5184f9d_0_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800" y="233088"/>
            <a:ext cx="1381300" cy="10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140e5184f9d_0_114"/>
          <p:cNvSpPr txBox="1"/>
          <p:nvPr/>
        </p:nvSpPr>
        <p:spPr>
          <a:xfrm>
            <a:off x="2756850" y="4440175"/>
            <a:ext cx="36303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il" sz="1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‘Our School has a Mind to be Kind’</a:t>
            </a:r>
            <a:endParaRPr b="0" i="1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l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Aspire to Achieve</a:t>
            </a:r>
            <a:endParaRPr b="0" i="0" sz="18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b556767e4_0_54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27b556767e4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00" y="233088"/>
            <a:ext cx="1381300" cy="10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7b556767e4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3850" y="113650"/>
            <a:ext cx="928101" cy="12619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7b556767e4_0_54"/>
          <p:cNvSpPr txBox="1"/>
          <p:nvPr>
            <p:ph idx="1" type="body"/>
          </p:nvPr>
        </p:nvSpPr>
        <p:spPr>
          <a:xfrm>
            <a:off x="184700" y="1644963"/>
            <a:ext cx="87597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fil" sz="2400"/>
              <a:t>      Respect		               Relationships		       Responsibility</a:t>
            </a:r>
            <a:r>
              <a:rPr lang="fil"/>
              <a:t>					</a:t>
            </a:r>
            <a:endParaRPr/>
          </a:p>
        </p:txBody>
      </p:sp>
      <p:sp>
        <p:nvSpPr>
          <p:cNvPr id="61" name="Google Shape;61;g27b556767e4_0_54"/>
          <p:cNvSpPr txBox="1"/>
          <p:nvPr>
            <p:ph type="title"/>
          </p:nvPr>
        </p:nvSpPr>
        <p:spPr>
          <a:xfrm>
            <a:off x="1716200" y="338700"/>
            <a:ext cx="56967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l" sz="4800"/>
              <a:t>Our Ethos - 3 R’s</a:t>
            </a:r>
            <a:endParaRPr b="1" sz="4800"/>
          </a:p>
        </p:txBody>
      </p:sp>
      <p:pic>
        <p:nvPicPr>
          <p:cNvPr id="62" name="Google Shape;62;g27b556767e4_0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9313" y="2331450"/>
            <a:ext cx="24384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27b556767e4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025" y="2331451"/>
            <a:ext cx="24288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7b556767e4_0_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1125" y="2331449"/>
            <a:ext cx="235267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7b556767e4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300" y="0"/>
            <a:ext cx="65967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7b556767e4_0_166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7b157e5ad_0_28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57b157e5ad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2825" y="115675"/>
            <a:ext cx="3968700" cy="49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b556767e4_0_0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27b556767e4_0_0"/>
          <p:cNvSpPr txBox="1"/>
          <p:nvPr>
            <p:ph idx="1" type="body"/>
          </p:nvPr>
        </p:nvSpPr>
        <p:spPr>
          <a:xfrm>
            <a:off x="311700" y="1278325"/>
            <a:ext cx="8520600" cy="1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l" sz="5200">
                <a:solidFill>
                  <a:schemeClr val="dk1"/>
                </a:solidFill>
              </a:rPr>
              <a:t>We only have </a:t>
            </a:r>
            <a:r>
              <a:rPr b="1" lang="fil" sz="5200">
                <a:solidFill>
                  <a:schemeClr val="dk1"/>
                </a:solidFill>
              </a:rPr>
              <a:t>3 </a:t>
            </a:r>
            <a:r>
              <a:rPr lang="fil" sz="5200">
                <a:solidFill>
                  <a:schemeClr val="dk1"/>
                </a:solidFill>
              </a:rPr>
              <a:t>school rules</a:t>
            </a:r>
            <a:endParaRPr sz="5200">
              <a:solidFill>
                <a:schemeClr val="dk1"/>
              </a:solidFill>
            </a:endParaRPr>
          </a:p>
        </p:txBody>
      </p:sp>
      <p:pic>
        <p:nvPicPr>
          <p:cNvPr id="71" name="Google Shape;71;g27b556767e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4100" y="2198575"/>
            <a:ext cx="3682200" cy="22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b556767e4_0_65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7b556767e4_0_65"/>
          <p:cNvSpPr txBox="1"/>
          <p:nvPr>
            <p:ph type="title"/>
          </p:nvPr>
        </p:nvSpPr>
        <p:spPr>
          <a:xfrm>
            <a:off x="1824600" y="445025"/>
            <a:ext cx="616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l" sz="5020"/>
              <a:t>Be Respectful</a:t>
            </a:r>
            <a:endParaRPr b="1" sz="5020"/>
          </a:p>
        </p:txBody>
      </p:sp>
      <p:sp>
        <p:nvSpPr>
          <p:cNvPr id="78" name="Google Shape;78;g27b556767e4_0_65"/>
          <p:cNvSpPr txBox="1"/>
          <p:nvPr>
            <p:ph idx="1" type="body"/>
          </p:nvPr>
        </p:nvSpPr>
        <p:spPr>
          <a:xfrm>
            <a:off x="437525" y="1561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l" sz="2800">
                <a:solidFill>
                  <a:schemeClr val="dk1"/>
                </a:solidFill>
              </a:rPr>
              <a:t>Be </a:t>
            </a:r>
            <a:r>
              <a:rPr b="1" lang="fil" sz="2800">
                <a:solidFill>
                  <a:schemeClr val="dk1"/>
                </a:solidFill>
              </a:rPr>
              <a:t>Respectful </a:t>
            </a:r>
            <a:r>
              <a:rPr lang="fil" sz="2800">
                <a:solidFill>
                  <a:schemeClr val="dk1"/>
                </a:solidFill>
              </a:rPr>
              <a:t>to all members of our community, our resources and environment</a:t>
            </a:r>
            <a:endParaRPr sz="2900"/>
          </a:p>
        </p:txBody>
      </p:sp>
      <p:pic>
        <p:nvPicPr>
          <p:cNvPr id="79" name="Google Shape;79;g27b556767e4_0_65"/>
          <p:cNvPicPr preferRelativeResize="0"/>
          <p:nvPr/>
        </p:nvPicPr>
        <p:blipFill rotWithShape="1">
          <a:blip r:embed="rId3">
            <a:alphaModFix/>
          </a:blip>
          <a:srcRect b="8113" l="8264" r="9989" t="0"/>
          <a:stretch/>
        </p:blipFill>
        <p:spPr>
          <a:xfrm>
            <a:off x="6260400" y="2571750"/>
            <a:ext cx="2491375" cy="22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b556767e4_0_72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27b556767e4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1813" y="2469713"/>
            <a:ext cx="2352586" cy="22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7b556767e4_0_72"/>
          <p:cNvSpPr txBox="1"/>
          <p:nvPr>
            <p:ph type="title"/>
          </p:nvPr>
        </p:nvSpPr>
        <p:spPr>
          <a:xfrm>
            <a:off x="1824600" y="445025"/>
            <a:ext cx="60558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l" sz="5000"/>
              <a:t>Be Responsible</a:t>
            </a:r>
            <a:endParaRPr b="1" sz="5000"/>
          </a:p>
        </p:txBody>
      </p:sp>
      <p:sp>
        <p:nvSpPr>
          <p:cNvPr id="87" name="Google Shape;87;g27b556767e4_0_72"/>
          <p:cNvSpPr txBox="1"/>
          <p:nvPr>
            <p:ph idx="1" type="body"/>
          </p:nvPr>
        </p:nvSpPr>
        <p:spPr>
          <a:xfrm>
            <a:off x="91450" y="1938925"/>
            <a:ext cx="85206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l" sz="3200">
                <a:solidFill>
                  <a:schemeClr val="dk1"/>
                </a:solidFill>
              </a:rPr>
              <a:t>Be </a:t>
            </a:r>
            <a:r>
              <a:rPr b="1" lang="fil" sz="3200">
                <a:solidFill>
                  <a:schemeClr val="dk1"/>
                </a:solidFill>
              </a:rPr>
              <a:t>Responsible </a:t>
            </a:r>
            <a:r>
              <a:rPr lang="fil" sz="3200">
                <a:solidFill>
                  <a:schemeClr val="dk1"/>
                </a:solidFill>
              </a:rPr>
              <a:t>for your words and actions.  Always act in a </a:t>
            </a:r>
            <a:r>
              <a:rPr i="1" lang="fil" sz="3200">
                <a:solidFill>
                  <a:schemeClr val="dk1"/>
                </a:solidFill>
              </a:rPr>
              <a:t>safe </a:t>
            </a:r>
            <a:r>
              <a:rPr lang="fil" sz="3200">
                <a:solidFill>
                  <a:schemeClr val="dk1"/>
                </a:solidFill>
              </a:rPr>
              <a:t>manner</a:t>
            </a:r>
            <a:endParaRPr sz="3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b556767e4_0_79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7b556767e4_0_79"/>
          <p:cNvSpPr txBox="1"/>
          <p:nvPr>
            <p:ph type="title"/>
          </p:nvPr>
        </p:nvSpPr>
        <p:spPr>
          <a:xfrm>
            <a:off x="1730225" y="429275"/>
            <a:ext cx="624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l" sz="3520"/>
              <a:t>Build Positive Relationships</a:t>
            </a:r>
            <a:endParaRPr b="1" sz="3520"/>
          </a:p>
        </p:txBody>
      </p:sp>
      <p:sp>
        <p:nvSpPr>
          <p:cNvPr id="94" name="Google Shape;94;g27b556767e4_0_79"/>
          <p:cNvSpPr txBox="1"/>
          <p:nvPr>
            <p:ph idx="1" type="body"/>
          </p:nvPr>
        </p:nvSpPr>
        <p:spPr>
          <a:xfrm>
            <a:off x="390350" y="1278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l" sz="3100">
                <a:solidFill>
                  <a:schemeClr val="dk1"/>
                </a:solidFill>
              </a:rPr>
              <a:t>Build positive </a:t>
            </a:r>
            <a:r>
              <a:rPr b="1" lang="fil" sz="3100">
                <a:solidFill>
                  <a:schemeClr val="dk1"/>
                </a:solidFill>
              </a:rPr>
              <a:t>Relationships </a:t>
            </a:r>
            <a:r>
              <a:rPr lang="fil" sz="3100">
                <a:solidFill>
                  <a:schemeClr val="dk1"/>
                </a:solidFill>
              </a:rPr>
              <a:t>with all members of the community and show a ‘Mind to be Kind’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5" name="Google Shape;95;g27b556767e4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6313" y="2571748"/>
            <a:ext cx="2491374" cy="249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b556767e4_0_86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27b556767e4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00" y="233088"/>
            <a:ext cx="1381300" cy="10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7b556767e4_0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3850" y="113650"/>
            <a:ext cx="928101" cy="126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7b556767e4_0_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4350" y="1998300"/>
            <a:ext cx="2837125" cy="20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7b556767e4_0_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8275" y="1998300"/>
            <a:ext cx="3000100" cy="204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7b556767e4_0_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8377" y="1998300"/>
            <a:ext cx="2905976" cy="204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7b556767e4_0_86"/>
          <p:cNvSpPr txBox="1"/>
          <p:nvPr/>
        </p:nvSpPr>
        <p:spPr>
          <a:xfrm>
            <a:off x="238275" y="1425025"/>
            <a:ext cx="30000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b="1" i="0" lang="f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Respectful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7b556767e4_0_86"/>
          <p:cNvSpPr txBox="1"/>
          <p:nvPr/>
        </p:nvSpPr>
        <p:spPr>
          <a:xfrm>
            <a:off x="3303175" y="1425025"/>
            <a:ext cx="27684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b="1" i="0" lang="f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Responsible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7b556767e4_0_86"/>
          <p:cNvSpPr txBox="1"/>
          <p:nvPr/>
        </p:nvSpPr>
        <p:spPr>
          <a:xfrm>
            <a:off x="6136475" y="1256125"/>
            <a:ext cx="2837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Positive </a:t>
            </a:r>
            <a:r>
              <a:rPr b="1" i="0" lang="f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7b556767e4_0_86"/>
          <p:cNvSpPr txBox="1"/>
          <p:nvPr/>
        </p:nvSpPr>
        <p:spPr>
          <a:xfrm>
            <a:off x="1595125" y="233100"/>
            <a:ext cx="64647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7"/>
              <a:buFont typeface="Arial"/>
              <a:buNone/>
            </a:pPr>
            <a:r>
              <a:rPr b="1" i="0" lang="fil" sz="228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the 3 Rules</a:t>
            </a:r>
            <a:endParaRPr b="1" i="0" sz="228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7"/>
              <a:buFont typeface="Arial"/>
              <a:buNone/>
            </a:pPr>
            <a:r>
              <a:t/>
            </a:r>
            <a:endParaRPr b="0" i="0" sz="208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7"/>
              <a:buFont typeface="Arial"/>
              <a:buNone/>
            </a:pPr>
            <a:r>
              <a:t/>
            </a:r>
            <a:endParaRPr b="0" i="0" sz="208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7b556767e4_0_86"/>
          <p:cNvSpPr txBox="1"/>
          <p:nvPr/>
        </p:nvSpPr>
        <p:spPr>
          <a:xfrm>
            <a:off x="1595125" y="818275"/>
            <a:ext cx="64647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7"/>
              <a:buFont typeface="Arial"/>
              <a:buNone/>
            </a:pPr>
            <a:r>
              <a:rPr b="1" i="0" lang="fil" sz="228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the 3 Rules</a:t>
            </a:r>
            <a:endParaRPr b="1" i="0" sz="228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7"/>
              <a:buFont typeface="Arial"/>
              <a:buNone/>
            </a:pPr>
            <a:r>
              <a:t/>
            </a:r>
            <a:endParaRPr b="0" i="0" sz="208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7"/>
              <a:buFont typeface="Arial"/>
              <a:buNone/>
            </a:pPr>
            <a:r>
              <a:t/>
            </a:r>
            <a:endParaRPr b="0" i="0" sz="208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7b556767e4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750" y="0"/>
            <a:ext cx="65298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7b556767e4_0_147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b556767e4_0_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g27b556767e4_0_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3" name="Google Shape;123;g27b556767e4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18" y="0"/>
            <a:ext cx="68631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7b556767e4_0_152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b556767e4_0_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0" name="Google Shape;130;g27b556767e4_0_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1" name="Google Shape;131;g27b556767e4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925" y="62925"/>
            <a:ext cx="6551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7b556767e4_0_159"/>
          <p:cNvSpPr/>
          <p:nvPr/>
        </p:nvSpPr>
        <p:spPr>
          <a:xfrm>
            <a:off x="82050" y="85200"/>
            <a:ext cx="8979900" cy="4973100"/>
          </a:xfrm>
          <a:prstGeom prst="rect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Booth James</dc:creator>
</cp:coreProperties>
</file>